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2" r:id="rId2"/>
    <p:sldId id="261" r:id="rId3"/>
    <p:sldId id="267" r:id="rId4"/>
    <p:sldId id="264" r:id="rId5"/>
    <p:sldId id="268" r:id="rId6"/>
    <p:sldId id="265" r:id="rId7"/>
    <p:sldId id="266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9" name="İçerik Yer Tutucusu 9">
            <a:extLst>
              <a:ext uri="{FF2B5EF4-FFF2-40B4-BE49-F238E27FC236}">
                <a16:creationId xmlns:a16="http://schemas.microsoft.com/office/drawing/2014/main" id="{6B11977B-B468-43EE-9A5F-C91CD962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163" y="2265910"/>
            <a:ext cx="7817673" cy="40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99</Words>
  <Application>Microsoft Office PowerPoint</Application>
  <PresentationFormat>Geniş ekran</PresentationFormat>
  <Paragraphs>26</Paragraphs>
  <Slides>8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Sunusu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Erdem Tuna</cp:lastModifiedBy>
  <cp:revision>11</cp:revision>
  <dcterms:created xsi:type="dcterms:W3CDTF">2018-12-27T13:07:49Z</dcterms:created>
  <dcterms:modified xsi:type="dcterms:W3CDTF">2018-12-27T17:39:09Z</dcterms:modified>
</cp:coreProperties>
</file>

<file path=docProps/thumbnail.jpeg>
</file>